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3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57" r:id="rId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36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B1A82-75F4-4385-840A-8C562A41FC3E}" type="datetimeFigureOut">
              <a:rPr lang="fr-CA" smtClean="0"/>
              <a:t>2020-12-10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666A-8D84-4211-BC9E-12C02A1D2402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B1A82-75F4-4385-840A-8C562A41FC3E}" type="datetimeFigureOut">
              <a:rPr lang="fr-CA" smtClean="0"/>
              <a:t>2020-12-10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666A-8D84-4211-BC9E-12C02A1D2402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B1A82-75F4-4385-840A-8C562A41FC3E}" type="datetimeFigureOut">
              <a:rPr lang="fr-CA" smtClean="0"/>
              <a:t>2020-12-10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666A-8D84-4211-BC9E-12C02A1D2402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re. Text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fr-FR"/>
              <a:t>Cliquez pour modifier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3FA3948-0080-4993-8278-8D1E4E99B1D0}" type="slidenum">
              <a:rPr lang="fr-CA"/>
              <a:pPr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B1A82-75F4-4385-840A-8C562A41FC3E}" type="datetimeFigureOut">
              <a:rPr lang="fr-CA" smtClean="0"/>
              <a:t>2020-12-10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666A-8D84-4211-BC9E-12C02A1D2402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B1A82-75F4-4385-840A-8C562A41FC3E}" type="datetimeFigureOut">
              <a:rPr lang="fr-CA" smtClean="0"/>
              <a:t>2020-12-10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666A-8D84-4211-BC9E-12C02A1D2402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 dirty="0"/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lang="fr-FR" dirty="0" smtClean="0"/>
            </a:lvl1pPr>
            <a:lvl2pPr>
              <a:defRPr lang="fr-FR" dirty="0" smtClean="0"/>
            </a:lvl2pPr>
            <a:lvl3pPr>
              <a:defRPr lang="fr-FR" dirty="0" smtClean="0"/>
            </a:lvl3pPr>
            <a:lvl4pPr>
              <a:defRPr lang="fr-FR" dirty="0" smtClean="0"/>
            </a:lvl4pPr>
            <a:lvl5pPr>
              <a:defRPr lang="en-US" dirty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lang="fr-FR" smtClean="0"/>
            </a:lvl1pPr>
            <a:lvl2pPr>
              <a:defRPr lang="fr-FR" smtClean="0"/>
            </a:lvl2pPr>
            <a:lvl3pPr>
              <a:defRPr lang="fr-FR" smtClean="0"/>
            </a:lvl3pPr>
            <a:lvl4pPr>
              <a:defRPr lang="fr-FR" smtClean="0"/>
            </a:lvl4pPr>
            <a:lvl5pPr>
              <a:defRPr lang="en-US" dirty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B1A82-75F4-4385-840A-8C562A41FC3E}" type="datetimeFigureOut">
              <a:rPr lang="fr-CA" smtClean="0"/>
              <a:t>2020-12-10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666A-8D84-4211-BC9E-12C02A1D2402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B1A82-75F4-4385-840A-8C562A41FC3E}" type="datetimeFigureOut">
              <a:rPr lang="fr-CA" smtClean="0"/>
              <a:t>2020-12-10</a:t>
            </a:fld>
            <a:endParaRPr lang="fr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666A-8D84-4211-BC9E-12C02A1D2402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B1A82-75F4-4385-840A-8C562A41FC3E}" type="datetimeFigureOut">
              <a:rPr lang="fr-CA" smtClean="0"/>
              <a:t>2020-12-10</a:t>
            </a:fld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666A-8D84-4211-BC9E-12C02A1D2402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B1A82-75F4-4385-840A-8C562A41FC3E}" type="datetimeFigureOut">
              <a:rPr lang="fr-CA" smtClean="0"/>
              <a:t>2020-12-10</a:t>
            </a:fld>
            <a:endParaRPr lang="fr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666A-8D84-4211-BC9E-12C02A1D2402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B1A82-75F4-4385-840A-8C562A41FC3E}" type="datetimeFigureOut">
              <a:rPr lang="fr-CA" smtClean="0"/>
              <a:t>2020-12-10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666A-8D84-4211-BC9E-12C02A1D2402}" type="slidenum">
              <a:rPr lang="fr-CA" smtClean="0"/>
              <a:t>‹N°›</a:t>
            </a:fld>
            <a:endParaRPr lang="fr-C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B1A82-75F4-4385-840A-8C562A41FC3E}" type="datetimeFigureOut">
              <a:rPr lang="fr-CA" smtClean="0"/>
              <a:t>2020-12-10</a:t>
            </a:fld>
            <a:endParaRPr lang="fr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25666A-8D84-4211-BC9E-12C02A1D2402}" type="slidenum">
              <a:rPr lang="fr-CA" smtClean="0"/>
              <a:t>‹N°›</a:t>
            </a:fld>
            <a:endParaRPr lang="fr-CA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A325666A-8D84-4211-BC9E-12C02A1D2402}" type="slidenum">
              <a:rPr lang="fr-CA" smtClean="0"/>
              <a:t>‹N°›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fr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1F9B1A82-75F4-4385-840A-8C562A41FC3E}" type="datetimeFigureOut">
              <a:rPr lang="fr-CA" smtClean="0"/>
              <a:t>2020-12-10</a:t>
            </a:fld>
            <a:endParaRPr lang="fr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  <p:sldLayoutId id="2147483765" r:id="rId12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CA"/>
              <a:t>La pêche au Lac à l’eau douce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/>
              <a:t>Sur le Mélibelle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Équipements fournis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Down-</a:t>
            </a:r>
            <a:r>
              <a:rPr lang="fr-CA" dirty="0" err="1"/>
              <a:t>Riggers</a:t>
            </a:r>
            <a:r>
              <a:rPr lang="fr-CA" dirty="0"/>
              <a:t> « </a:t>
            </a:r>
            <a:r>
              <a:rPr lang="fr-CA" dirty="0" err="1"/>
              <a:t>Cannon</a:t>
            </a:r>
            <a:r>
              <a:rPr lang="fr-CA" dirty="0"/>
              <a:t> »</a:t>
            </a:r>
          </a:p>
          <a:p>
            <a:r>
              <a:rPr lang="fr-CA" dirty="0"/>
              <a:t>Sonar « </a:t>
            </a:r>
            <a:r>
              <a:rPr lang="fr-CA" dirty="0" err="1"/>
              <a:t>Lowrance</a:t>
            </a:r>
            <a:r>
              <a:rPr lang="fr-CA" dirty="0"/>
              <a:t> 350A »</a:t>
            </a:r>
          </a:p>
          <a:p>
            <a:r>
              <a:rPr lang="fr-CA" dirty="0"/>
              <a:t>G.P.S. « </a:t>
            </a:r>
            <a:r>
              <a:rPr lang="fr-CA" dirty="0" err="1"/>
              <a:t>Lowrance</a:t>
            </a:r>
            <a:r>
              <a:rPr lang="fr-CA" dirty="0"/>
              <a:t> »</a:t>
            </a:r>
          </a:p>
          <a:p>
            <a:r>
              <a:rPr lang="fr-CA" dirty="0"/>
              <a:t>Radio V.H.F.</a:t>
            </a:r>
          </a:p>
          <a:p>
            <a:r>
              <a:rPr lang="fr-CA" dirty="0"/>
              <a:t>Cannes et leurres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Compétences</a:t>
            </a:r>
            <a:endParaRPr lang="fr-CA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Détenteur de la carte d’opérateur de la Garde côtière canadienne</a:t>
            </a:r>
          </a:p>
          <a:p>
            <a:r>
              <a:rPr lang="fr-CA"/>
              <a:t>Détenteur d’une attestation de l’Escadrille canadienne de plaisance</a:t>
            </a:r>
          </a:p>
          <a:p>
            <a:r>
              <a:rPr lang="fr-CA"/>
              <a:t>Détenteur d’un certificat de compétence de radiotéléphoniste</a:t>
            </a:r>
          </a:p>
          <a:p>
            <a:r>
              <a:rPr lang="fr-CA"/>
              <a:t>Expérience de pêche sur le lac</a:t>
            </a:r>
          </a:p>
          <a:p>
            <a:r>
              <a:rPr lang="fr-CA"/>
              <a:t>Assurance tous risques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Commodités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Couche 4 personnes</a:t>
            </a:r>
          </a:p>
          <a:p>
            <a:r>
              <a:rPr lang="fr-CA" dirty="0"/>
              <a:t>Toilette marine</a:t>
            </a:r>
          </a:p>
          <a:p>
            <a:r>
              <a:rPr lang="fr-CA" dirty="0"/>
              <a:t>Toit rigide et toit campeur afin de protéger du vent et de la pluie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Vous apportez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fr-CA" dirty="0"/>
              <a:t>Sac de couchage et oreiller</a:t>
            </a:r>
          </a:p>
          <a:p>
            <a:r>
              <a:rPr lang="fr-CA" dirty="0"/>
              <a:t>Lunch et rafraîchissements</a:t>
            </a:r>
          </a:p>
          <a:p>
            <a:r>
              <a:rPr lang="fr-CA" dirty="0"/>
              <a:t>Glacière pour poissons</a:t>
            </a:r>
          </a:p>
          <a:p>
            <a:r>
              <a:rPr lang="fr-CA" dirty="0"/>
              <a:t>Caméra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r>
              <a:rPr lang="fr-CA"/>
              <a:t>Lotion solaire</a:t>
            </a:r>
          </a:p>
          <a:p>
            <a:r>
              <a:rPr lang="fr-CA"/>
              <a:t>Lotion contre les moustiques</a:t>
            </a:r>
          </a:p>
          <a:p>
            <a:r>
              <a:rPr lang="fr-CA"/>
              <a:t>Habit de pluie</a:t>
            </a:r>
          </a:p>
          <a:p>
            <a:r>
              <a:rPr lang="fr-CA"/>
              <a:t>Chapeau</a:t>
            </a:r>
          </a:p>
          <a:p>
            <a:r>
              <a:rPr lang="fr-CA"/>
              <a:t>Lunettes de soleil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Saison de pêche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>
              <a:spcBef>
                <a:spcPct val="0"/>
              </a:spcBef>
              <a:spcAft>
                <a:spcPct val="50000"/>
              </a:spcAft>
              <a:buFontTx/>
              <a:buNone/>
            </a:pPr>
            <a:r>
              <a:rPr lang="fr-CA"/>
              <a:t>15 juin – 15 septembre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r-CA"/>
              <a:t>Saumon – truite brune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r-CA"/>
              <a:t>truite arc-en-ciel</a:t>
            </a:r>
          </a:p>
          <a:p>
            <a:pPr>
              <a:spcBef>
                <a:spcPct val="100000"/>
              </a:spcBef>
              <a:buFontTx/>
              <a:buNone/>
            </a:pPr>
            <a:r>
              <a:rPr lang="fr-CA"/>
              <a:t>Heures de pêche : 7 h à 15 h</a:t>
            </a:r>
          </a:p>
          <a:p>
            <a:pPr>
              <a:buFontTx/>
              <a:buNone/>
            </a:pPr>
            <a:r>
              <a:rPr lang="fr-CA"/>
              <a:t>Permis de pêche obligatoire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 dirty="0"/>
              <a:t>Informations et réservations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4572000"/>
            <a:ext cx="6461760" cy="1377280"/>
          </a:xfrm>
        </p:spPr>
        <p:txBody>
          <a:bodyPr>
            <a:normAutofit fontScale="85000" lnSpcReduction="20000"/>
          </a:bodyPr>
          <a:lstStyle/>
          <a:p>
            <a:r>
              <a:rPr lang="fr-CA" dirty="0"/>
              <a:t>Médéric Bellerose</a:t>
            </a:r>
          </a:p>
          <a:p>
            <a:r>
              <a:rPr lang="fr-CA" dirty="0"/>
              <a:t>15, avenue des Plaisanciers</a:t>
            </a:r>
          </a:p>
          <a:p>
            <a:r>
              <a:rPr lang="fr-CA" dirty="0"/>
              <a:t>Lac à l’eau douce (Québec)  G8U 6T3</a:t>
            </a:r>
          </a:p>
          <a:p>
            <a:r>
              <a:rPr lang="fr-CA" dirty="0"/>
              <a:t>Tél. : 753 342-0947</a:t>
            </a:r>
          </a:p>
          <a:p>
            <a:r>
              <a:rPr lang="fr-CA" dirty="0"/>
              <a:t>Site Web : www.mbellerose.com</a:t>
            </a:r>
          </a:p>
          <a:p>
            <a:endParaRPr lang="fr-CA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tiguïté">
  <a:themeElements>
    <a:clrScheme name="Contiguïté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ontiguïté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55</TotalTime>
  <Words>155</Words>
  <Application>Microsoft Office PowerPoint</Application>
  <PresentationFormat>Affichage à l'écran (4:3)</PresentationFormat>
  <Paragraphs>40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Cambria</vt:lpstr>
      <vt:lpstr>Contiguïté</vt:lpstr>
      <vt:lpstr>La pêche au Lac à l’eau douce</vt:lpstr>
      <vt:lpstr>Équipements fournis</vt:lpstr>
      <vt:lpstr>Compétences</vt:lpstr>
      <vt:lpstr>Commodités</vt:lpstr>
      <vt:lpstr>Vous apportez</vt:lpstr>
      <vt:lpstr>Saison de pêche</vt:lpstr>
      <vt:lpstr>Informations et réservations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pêche au Lac à l’eau douce</dc:title>
  <dc:creator>Jocelyne</dc:creator>
  <cp:lastModifiedBy>Jocelyne</cp:lastModifiedBy>
  <cp:revision>8</cp:revision>
  <dcterms:created xsi:type="dcterms:W3CDTF">2011-05-16T13:36:18Z</dcterms:created>
  <dcterms:modified xsi:type="dcterms:W3CDTF">2020-12-10T18:53:21Z</dcterms:modified>
</cp:coreProperties>
</file>